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swald Bold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43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gif" Type="http://schemas.openxmlformats.org/officeDocument/2006/relationships/image"/><Relationship Id="rId12" Target="../media/image4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gif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1.gif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.png" Type="http://schemas.openxmlformats.org/officeDocument/2006/relationships/image"/><Relationship Id="rId5" Target="../media/image36.gif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9707" y="2637831"/>
            <a:ext cx="3143238" cy="3343631"/>
          </a:xfrm>
          <a:custGeom>
            <a:avLst/>
            <a:gdLst/>
            <a:ahLst/>
            <a:cxnLst/>
            <a:rect r="r" b="b" t="t" l="l"/>
            <a:pathLst>
              <a:path h="3343631" w="3143238">
                <a:moveTo>
                  <a:pt x="0" y="0"/>
                </a:moveTo>
                <a:lnTo>
                  <a:pt x="3143237" y="0"/>
                </a:lnTo>
                <a:lnTo>
                  <a:pt x="3143237" y="3343631"/>
                </a:lnTo>
                <a:lnTo>
                  <a:pt x="0" y="334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75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5684" y="3380959"/>
            <a:ext cx="6407873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latin typeface="Oswald Bold"/>
              </a:rPr>
              <a:t>BASIC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5873" y="5226765"/>
            <a:ext cx="1003625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31F20"/>
                </a:solidFill>
                <a:latin typeface="Canva Sans Bold"/>
              </a:rPr>
              <a:t>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969" y="8668466"/>
            <a:ext cx="138185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333">
                <a:solidFill>
                  <a:srgbClr val="100F0D"/>
                </a:solidFill>
                <a:latin typeface="DM Sans"/>
              </a:rPr>
              <a:t>Presented by Shree Nath Mahato and Suraj Narayan Singh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4877626" y="-906886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7419936" y="446030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701" r="0" b="-5009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94241" y="2913120"/>
            <a:ext cx="1619647" cy="107706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4064" y="364112"/>
            <a:ext cx="12479871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CONTROL STATEMENT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94241" y="4406524"/>
            <a:ext cx="1619647" cy="107706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26662" y="5902689"/>
            <a:ext cx="1619647" cy="107706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7157" y="2967465"/>
            <a:ext cx="104336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31F20"/>
                </a:solidFill>
                <a:latin typeface="Canva Sans Bold"/>
              </a:rPr>
              <a:t>Decision</a:t>
            </a:r>
            <a:r>
              <a:rPr lang="en-US" sz="5000">
                <a:solidFill>
                  <a:srgbClr val="231F20"/>
                </a:solidFill>
                <a:latin typeface="Canva Sans Bold"/>
              </a:rPr>
              <a:t> making: if, if-else, switch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27157" y="4460869"/>
            <a:ext cx="813506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31F20"/>
                </a:solidFill>
                <a:latin typeface="Canva Sans Bold"/>
              </a:rPr>
              <a:t>Loops:</a:t>
            </a:r>
            <a:r>
              <a:rPr lang="en-US" sz="5000">
                <a:solidFill>
                  <a:srgbClr val="231F20"/>
                </a:solidFill>
                <a:latin typeface="Canva Sans Bold"/>
              </a:rPr>
              <a:t> for, while, do-while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7157" y="5957034"/>
            <a:ext cx="1310338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31F20"/>
                </a:solidFill>
                <a:latin typeface="Canva Sans Bold"/>
              </a:rPr>
              <a:t>Jump</a:t>
            </a:r>
            <a:r>
              <a:rPr lang="en-US" sz="5000">
                <a:solidFill>
                  <a:srgbClr val="231F20"/>
                </a:solidFill>
                <a:latin typeface="Canva Sans Bold"/>
              </a:rPr>
              <a:t> statements: break, continue, return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8080517" y="-8068307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207833" y="40774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7801" y="30861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94659" y="6558496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16988" y="4096601"/>
            <a:ext cx="101509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PRACTICAL PART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01" r="0" b="-500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01" r="0" b="-500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695140" y="688633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01" r="0" b="-500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3387" y="1883734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7511" y="-171450"/>
            <a:ext cx="11552977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529">
                <a:solidFill>
                  <a:srgbClr val="231F20"/>
                </a:solidFill>
                <a:latin typeface="Oswald Bold"/>
              </a:rPr>
              <a:t>CONTENTS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93387" y="2877209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2455" y="1804430"/>
            <a:ext cx="41033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2455" y="2797905"/>
            <a:ext cx="43126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Installing C++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93387" y="3872396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12455" y="3793092"/>
            <a:ext cx="53299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Sample Program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493387" y="4867583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93387" y="5862770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66884" y="4724708"/>
            <a:ext cx="31857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Comment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66884" y="5716578"/>
            <a:ext cx="35991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Data Types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493387" y="6857957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6"/>
                </a:lnTo>
                <a:lnTo>
                  <a:pt x="0" y="823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93387" y="7853143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66884" y="6708448"/>
            <a:ext cx="3276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Operators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2455" y="7700318"/>
            <a:ext cx="60350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Control Statement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493387" y="8848330"/>
            <a:ext cx="763829" cy="823737"/>
          </a:xfrm>
          <a:custGeom>
            <a:avLst/>
            <a:gdLst/>
            <a:ahLst/>
            <a:cxnLst/>
            <a:rect r="r" b="b" t="t" l="l"/>
            <a:pathLst>
              <a:path h="823737" w="763829">
                <a:moveTo>
                  <a:pt x="0" y="0"/>
                </a:moveTo>
                <a:lnTo>
                  <a:pt x="763829" y="0"/>
                </a:lnTo>
                <a:lnTo>
                  <a:pt x="763829" y="823737"/>
                </a:lnTo>
                <a:lnTo>
                  <a:pt x="0" y="823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12455" y="8692188"/>
            <a:ext cx="43819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Practical Part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01" r="0" b="-50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4246" y="2895799"/>
            <a:ext cx="5747827" cy="5279792"/>
          </a:xfrm>
          <a:custGeom>
            <a:avLst/>
            <a:gdLst/>
            <a:ahLst/>
            <a:cxnLst/>
            <a:rect r="r" b="b" t="t" l="l"/>
            <a:pathLst>
              <a:path h="5279792" w="5747827">
                <a:moveTo>
                  <a:pt x="0" y="0"/>
                </a:moveTo>
                <a:lnTo>
                  <a:pt x="5747828" y="0"/>
                </a:lnTo>
                <a:lnTo>
                  <a:pt x="5747828" y="5279793"/>
                </a:lnTo>
                <a:lnTo>
                  <a:pt x="0" y="5279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8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60034" y="600075"/>
            <a:ext cx="91679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0412" y="3216275"/>
            <a:ext cx="8535360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C++ is a powerful, general-purpose programming language known for its speed and efficiency.  C++ combines features of C with object-oriented programming, making it a popular choice for complex software development.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4877626" y="-906886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7419936" y="446030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01" r="0" b="-50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01196" y="662077"/>
            <a:ext cx="12633813" cy="8422542"/>
          </a:xfrm>
          <a:custGeom>
            <a:avLst/>
            <a:gdLst/>
            <a:ahLst/>
            <a:cxnLst/>
            <a:rect r="r" b="b" t="t" l="l"/>
            <a:pathLst>
              <a:path h="8422542" w="12633813">
                <a:moveTo>
                  <a:pt x="0" y="0"/>
                </a:moveTo>
                <a:lnTo>
                  <a:pt x="12633814" y="0"/>
                </a:lnTo>
                <a:lnTo>
                  <a:pt x="12633814" y="8422543"/>
                </a:lnTo>
                <a:lnTo>
                  <a:pt x="0" y="8422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0295" y="196328"/>
            <a:ext cx="2740768" cy="4981048"/>
          </a:xfrm>
          <a:custGeom>
            <a:avLst/>
            <a:gdLst/>
            <a:ahLst/>
            <a:cxnLst/>
            <a:rect r="r" b="b" t="t" l="l"/>
            <a:pathLst>
              <a:path h="4981048" w="2740768">
                <a:moveTo>
                  <a:pt x="0" y="0"/>
                </a:moveTo>
                <a:lnTo>
                  <a:pt x="2740768" y="0"/>
                </a:lnTo>
                <a:lnTo>
                  <a:pt x="2740768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5140299" y="642533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701" r="0" b="-50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5792" y="4279091"/>
            <a:ext cx="8713244" cy="3947687"/>
          </a:xfrm>
          <a:custGeom>
            <a:avLst/>
            <a:gdLst/>
            <a:ahLst/>
            <a:cxnLst/>
            <a:rect r="r" b="b" t="t" l="l"/>
            <a:pathLst>
              <a:path h="3947687" w="8713244">
                <a:moveTo>
                  <a:pt x="0" y="0"/>
                </a:moveTo>
                <a:lnTo>
                  <a:pt x="8713244" y="0"/>
                </a:lnTo>
                <a:lnTo>
                  <a:pt x="8713244" y="3947687"/>
                </a:lnTo>
                <a:lnTo>
                  <a:pt x="0" y="3947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01" r="0" b="-220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0084" y="3244437"/>
            <a:ext cx="895113" cy="851171"/>
          </a:xfrm>
          <a:custGeom>
            <a:avLst/>
            <a:gdLst/>
            <a:ahLst/>
            <a:cxnLst/>
            <a:rect r="r" b="b" t="t" l="l"/>
            <a:pathLst>
              <a:path h="851171" w="895113">
                <a:moveTo>
                  <a:pt x="0" y="0"/>
                </a:moveTo>
                <a:lnTo>
                  <a:pt x="895113" y="0"/>
                </a:lnTo>
                <a:lnTo>
                  <a:pt x="895113" y="851171"/>
                </a:lnTo>
                <a:lnTo>
                  <a:pt x="0" y="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0084" y="4321992"/>
            <a:ext cx="895113" cy="851171"/>
          </a:xfrm>
          <a:custGeom>
            <a:avLst/>
            <a:gdLst/>
            <a:ahLst/>
            <a:cxnLst/>
            <a:rect r="r" b="b" t="t" l="l"/>
            <a:pathLst>
              <a:path h="851171" w="895113">
                <a:moveTo>
                  <a:pt x="0" y="0"/>
                </a:moveTo>
                <a:lnTo>
                  <a:pt x="895113" y="0"/>
                </a:lnTo>
                <a:lnTo>
                  <a:pt x="895113" y="851171"/>
                </a:lnTo>
                <a:lnTo>
                  <a:pt x="0" y="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084" y="5401763"/>
            <a:ext cx="895113" cy="851171"/>
          </a:xfrm>
          <a:custGeom>
            <a:avLst/>
            <a:gdLst/>
            <a:ahLst/>
            <a:cxnLst/>
            <a:rect r="r" b="b" t="t" l="l"/>
            <a:pathLst>
              <a:path h="851171" w="895113">
                <a:moveTo>
                  <a:pt x="0" y="0"/>
                </a:moveTo>
                <a:lnTo>
                  <a:pt x="895113" y="0"/>
                </a:lnTo>
                <a:lnTo>
                  <a:pt x="895113" y="851171"/>
                </a:lnTo>
                <a:lnTo>
                  <a:pt x="0" y="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0084" y="7428594"/>
            <a:ext cx="895113" cy="851171"/>
          </a:xfrm>
          <a:custGeom>
            <a:avLst/>
            <a:gdLst/>
            <a:ahLst/>
            <a:cxnLst/>
            <a:rect r="r" b="b" t="t" l="l"/>
            <a:pathLst>
              <a:path h="851171" w="895113">
                <a:moveTo>
                  <a:pt x="0" y="0"/>
                </a:moveTo>
                <a:lnTo>
                  <a:pt x="895113" y="0"/>
                </a:lnTo>
                <a:lnTo>
                  <a:pt x="895113" y="851171"/>
                </a:lnTo>
                <a:lnTo>
                  <a:pt x="0" y="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0084" y="8508365"/>
            <a:ext cx="895113" cy="851171"/>
          </a:xfrm>
          <a:custGeom>
            <a:avLst/>
            <a:gdLst/>
            <a:ahLst/>
            <a:cxnLst/>
            <a:rect r="r" b="b" t="t" l="l"/>
            <a:pathLst>
              <a:path h="851171" w="895113">
                <a:moveTo>
                  <a:pt x="0" y="0"/>
                </a:moveTo>
                <a:lnTo>
                  <a:pt x="895113" y="0"/>
                </a:lnTo>
                <a:lnTo>
                  <a:pt x="895113" y="851171"/>
                </a:lnTo>
                <a:lnTo>
                  <a:pt x="0" y="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6095" y="3320208"/>
            <a:ext cx="4625453" cy="716074"/>
          </a:xfrm>
          <a:custGeom>
            <a:avLst/>
            <a:gdLst/>
            <a:ahLst/>
            <a:cxnLst/>
            <a:rect r="r" b="b" t="t" l="l"/>
            <a:pathLst>
              <a:path h="716074" w="4625453">
                <a:moveTo>
                  <a:pt x="0" y="0"/>
                </a:moveTo>
                <a:lnTo>
                  <a:pt x="4625452" y="0"/>
                </a:lnTo>
                <a:lnTo>
                  <a:pt x="4625452" y="716074"/>
                </a:lnTo>
                <a:lnTo>
                  <a:pt x="0" y="716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26744" y="476312"/>
            <a:ext cx="11552977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529">
                <a:solidFill>
                  <a:srgbClr val="231F20"/>
                </a:solidFill>
                <a:latin typeface="Oswald Bold"/>
              </a:rPr>
              <a:t>INSTALLING C++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13314" y="3149187"/>
            <a:ext cx="5054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Go To Website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1181" y="4286068"/>
            <a:ext cx="58790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Download MINGW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6406" y="5362575"/>
            <a:ext cx="730241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Open MINGW &amp; install its 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1181" y="7392670"/>
            <a:ext cx="82637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Set Environment Variable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95395" y="8498840"/>
            <a:ext cx="137349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Open code editor &amp; install C/C++ extension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7300" y="4542028"/>
            <a:ext cx="7752169" cy="4314785"/>
          </a:xfrm>
          <a:custGeom>
            <a:avLst/>
            <a:gdLst/>
            <a:ahLst/>
            <a:cxnLst/>
            <a:rect r="r" b="b" t="t" l="l"/>
            <a:pathLst>
              <a:path h="4314785" w="7752169">
                <a:moveTo>
                  <a:pt x="0" y="0"/>
                </a:moveTo>
                <a:lnTo>
                  <a:pt x="7752169" y="0"/>
                </a:lnTo>
                <a:lnTo>
                  <a:pt x="7752169" y="4314784"/>
                </a:lnTo>
                <a:lnTo>
                  <a:pt x="0" y="431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49" t="-27130" r="-85683" b="-5811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32952">
            <a:off x="3595788" y="3402440"/>
            <a:ext cx="971194" cy="1835590"/>
          </a:xfrm>
          <a:custGeom>
            <a:avLst/>
            <a:gdLst/>
            <a:ahLst/>
            <a:cxnLst/>
            <a:rect r="r" b="b" t="t" l="l"/>
            <a:pathLst>
              <a:path h="1835590" w="971194">
                <a:moveTo>
                  <a:pt x="0" y="0"/>
                </a:moveTo>
                <a:lnTo>
                  <a:pt x="971194" y="0"/>
                </a:lnTo>
                <a:lnTo>
                  <a:pt x="971194" y="1835589"/>
                </a:lnTo>
                <a:lnTo>
                  <a:pt x="0" y="1835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92138">
            <a:off x="8684808" y="2879321"/>
            <a:ext cx="2384333" cy="1268385"/>
          </a:xfrm>
          <a:custGeom>
            <a:avLst/>
            <a:gdLst/>
            <a:ahLst/>
            <a:cxnLst/>
            <a:rect r="r" b="b" t="t" l="l"/>
            <a:pathLst>
              <a:path h="1268385" w="2384333">
                <a:moveTo>
                  <a:pt x="0" y="0"/>
                </a:moveTo>
                <a:lnTo>
                  <a:pt x="2384333" y="0"/>
                </a:lnTo>
                <a:lnTo>
                  <a:pt x="2384333" y="1268385"/>
                </a:lnTo>
                <a:lnTo>
                  <a:pt x="0" y="1268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0189" y="7619943"/>
            <a:ext cx="2076754" cy="1850199"/>
          </a:xfrm>
          <a:custGeom>
            <a:avLst/>
            <a:gdLst/>
            <a:ahLst/>
            <a:cxnLst/>
            <a:rect r="r" b="b" t="t" l="l"/>
            <a:pathLst>
              <a:path h="1850199" w="2076754">
                <a:moveTo>
                  <a:pt x="0" y="0"/>
                </a:moveTo>
                <a:lnTo>
                  <a:pt x="2076754" y="0"/>
                </a:lnTo>
                <a:lnTo>
                  <a:pt x="2076754" y="1850199"/>
                </a:lnTo>
                <a:lnTo>
                  <a:pt x="0" y="1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1182632">
            <a:off x="2949839" y="5591348"/>
            <a:ext cx="1835229" cy="177099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701" r="0" b="-500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46421" y="6319579"/>
            <a:ext cx="759682" cy="759682"/>
          </a:xfrm>
          <a:custGeom>
            <a:avLst/>
            <a:gdLst/>
            <a:ahLst/>
            <a:cxnLst/>
            <a:rect r="r" b="b" t="t" l="l"/>
            <a:pathLst>
              <a:path h="759682" w="759682">
                <a:moveTo>
                  <a:pt x="0" y="0"/>
                </a:moveTo>
                <a:lnTo>
                  <a:pt x="759682" y="0"/>
                </a:lnTo>
                <a:lnTo>
                  <a:pt x="759682" y="759682"/>
                </a:lnTo>
                <a:lnTo>
                  <a:pt x="0" y="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58337" y="8149120"/>
            <a:ext cx="759682" cy="759682"/>
          </a:xfrm>
          <a:custGeom>
            <a:avLst/>
            <a:gdLst/>
            <a:ahLst/>
            <a:cxnLst/>
            <a:rect r="r" b="b" t="t" l="l"/>
            <a:pathLst>
              <a:path h="759682" w="759682">
                <a:moveTo>
                  <a:pt x="0" y="0"/>
                </a:moveTo>
                <a:lnTo>
                  <a:pt x="759681" y="0"/>
                </a:lnTo>
                <a:lnTo>
                  <a:pt x="759681" y="759682"/>
                </a:lnTo>
                <a:lnTo>
                  <a:pt x="0" y="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2272532" y="7173747"/>
            <a:ext cx="1707459" cy="76835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132816" y="392586"/>
            <a:ext cx="11622319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SAMPLE PROGRAM</a:t>
            </a:r>
          </a:p>
        </p:txBody>
      </p:sp>
      <p:sp>
        <p:nvSpPr>
          <p:cNvPr name="TextBox 13" id="13"/>
          <p:cNvSpPr txBox="true"/>
          <p:nvPr/>
        </p:nvSpPr>
        <p:spPr>
          <a:xfrm rot="-1506088">
            <a:off x="91200" y="2781336"/>
            <a:ext cx="43158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Preprocessor</a:t>
            </a:r>
          </a:p>
        </p:txBody>
      </p:sp>
      <p:sp>
        <p:nvSpPr>
          <p:cNvPr name="TextBox 14" id="14"/>
          <p:cNvSpPr txBox="true"/>
          <p:nvPr/>
        </p:nvSpPr>
        <p:spPr>
          <a:xfrm rot="-1395652">
            <a:off x="430484" y="3286220"/>
            <a:ext cx="42442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Directives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12414" y="2808563"/>
            <a:ext cx="3720005" cy="89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5237">
                <a:solidFill>
                  <a:srgbClr val="231F20"/>
                </a:solidFill>
                <a:latin typeface="Canva Sans Bold"/>
              </a:rPr>
              <a:t>Header File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7534" y="8767127"/>
            <a:ext cx="36233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Terminator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5413" y="7128771"/>
            <a:ext cx="39515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Return 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79992" y="6224329"/>
            <a:ext cx="10704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Cin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6643" y="8053870"/>
            <a:ext cx="156352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Cout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2272532" y="9118769"/>
            <a:ext cx="1707459" cy="76835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037142" y="7265118"/>
            <a:ext cx="35559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Canva Sans Bold"/>
              </a:rPr>
              <a:t>Used for input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37142" y="9125122"/>
            <a:ext cx="401228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Canva Sans Bold"/>
              </a:rPr>
              <a:t>Used for 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30635" y="78227"/>
            <a:ext cx="7913077" cy="51435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10906" y="5221727"/>
            <a:ext cx="1579518" cy="2204910"/>
          </a:xfrm>
          <a:custGeom>
            <a:avLst/>
            <a:gdLst/>
            <a:ahLst/>
            <a:cxnLst/>
            <a:rect r="r" b="b" t="t" l="l"/>
            <a:pathLst>
              <a:path h="2204910" w="1579518">
                <a:moveTo>
                  <a:pt x="0" y="0"/>
                </a:moveTo>
                <a:lnTo>
                  <a:pt x="1579518" y="0"/>
                </a:lnTo>
                <a:lnTo>
                  <a:pt x="1579518" y="2204910"/>
                </a:lnTo>
                <a:lnTo>
                  <a:pt x="0" y="2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685" y="1878104"/>
            <a:ext cx="11552977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529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01" r="0" b="-500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97415" y="7053390"/>
            <a:ext cx="1579518" cy="2204910"/>
          </a:xfrm>
          <a:custGeom>
            <a:avLst/>
            <a:gdLst/>
            <a:ahLst/>
            <a:cxnLst/>
            <a:rect r="r" b="b" t="t" l="l"/>
            <a:pathLst>
              <a:path h="2204910" w="1579518">
                <a:moveTo>
                  <a:pt x="0" y="0"/>
                </a:moveTo>
                <a:lnTo>
                  <a:pt x="1579518" y="0"/>
                </a:lnTo>
                <a:lnTo>
                  <a:pt x="1579518" y="2204910"/>
                </a:lnTo>
                <a:lnTo>
                  <a:pt x="0" y="2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47402" y="6209882"/>
            <a:ext cx="713232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31F20"/>
                </a:solidFill>
                <a:latin typeface="Canva Sans Bold"/>
              </a:rPr>
              <a:t>// Single Comment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8412" y="8041545"/>
            <a:ext cx="1064133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31F20"/>
                </a:solidFill>
                <a:latin typeface="Canva Sans Bold"/>
              </a:rPr>
              <a:t>/* Multiple Line Comment */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01" r="0" b="-5009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7917" y="2938058"/>
            <a:ext cx="1572494" cy="10457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49858" y="4247746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7"/>
                </a:lnTo>
                <a:lnTo>
                  <a:pt x="0" y="102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24703" y="522012"/>
            <a:ext cx="71210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DATA TYPES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5844" y="2969739"/>
            <a:ext cx="54769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Basic Data Types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8653" y="5530700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8"/>
                </a:lnTo>
                <a:lnTo>
                  <a:pt x="0" y="102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8653" y="6770221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7"/>
                </a:lnTo>
                <a:lnTo>
                  <a:pt x="0" y="102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8653" y="8005518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7"/>
                </a:lnTo>
                <a:lnTo>
                  <a:pt x="0" y="102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60681" y="4376873"/>
            <a:ext cx="87403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Int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4909" y="5659827"/>
            <a:ext cx="158686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Float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88244" y="6899348"/>
            <a:ext cx="22556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Double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2647" y="8133168"/>
            <a:ext cx="14739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Char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2957205"/>
            <a:ext cx="1572494" cy="104570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48154" y="2969739"/>
            <a:ext cx="63111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Derived Data Types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837601" y="4247746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7"/>
                </a:lnTo>
                <a:lnTo>
                  <a:pt x="0" y="102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30247" y="5530700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8"/>
                </a:lnTo>
                <a:lnTo>
                  <a:pt x="0" y="102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30247" y="6770221"/>
            <a:ext cx="1110553" cy="1025747"/>
          </a:xfrm>
          <a:custGeom>
            <a:avLst/>
            <a:gdLst/>
            <a:ahLst/>
            <a:cxnLst/>
            <a:rect r="r" b="b" t="t" l="l"/>
            <a:pathLst>
              <a:path h="1025747" w="1110553">
                <a:moveTo>
                  <a:pt x="0" y="0"/>
                </a:moveTo>
                <a:lnTo>
                  <a:pt x="1110553" y="0"/>
                </a:lnTo>
                <a:lnTo>
                  <a:pt x="1110553" y="1025747"/>
                </a:lnTo>
                <a:lnTo>
                  <a:pt x="0" y="102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452979" y="4276432"/>
            <a:ext cx="170592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Array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52979" y="5669352"/>
            <a:ext cx="23941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Pointer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05902" y="6908873"/>
            <a:ext cx="33060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Reference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863">
            <a:off x="-2161535" y="8219375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4468" y="2727986"/>
            <a:ext cx="942573" cy="798616"/>
          </a:xfrm>
          <a:custGeom>
            <a:avLst/>
            <a:gdLst/>
            <a:ahLst/>
            <a:cxnLst/>
            <a:rect r="r" b="b" t="t" l="l"/>
            <a:pathLst>
              <a:path h="798616" w="942573">
                <a:moveTo>
                  <a:pt x="0" y="0"/>
                </a:moveTo>
                <a:lnTo>
                  <a:pt x="942573" y="0"/>
                </a:lnTo>
                <a:lnTo>
                  <a:pt x="942573" y="798616"/>
                </a:lnTo>
                <a:lnTo>
                  <a:pt x="0" y="79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4468" y="422169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OPERATORS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5897" y="196328"/>
            <a:ext cx="1740765" cy="1572349"/>
          </a:xfrm>
          <a:custGeom>
            <a:avLst/>
            <a:gdLst/>
            <a:ahLst/>
            <a:cxnLst/>
            <a:rect r="r" b="b" t="t" l="l"/>
            <a:pathLst>
              <a:path h="1572349" w="1740765">
                <a:moveTo>
                  <a:pt x="0" y="0"/>
                </a:moveTo>
                <a:lnTo>
                  <a:pt x="1740765" y="0"/>
                </a:lnTo>
                <a:lnTo>
                  <a:pt x="1740765" y="1572349"/>
                </a:lnTo>
                <a:lnTo>
                  <a:pt x="0" y="1572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01" r="0" b="-50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4468" y="3768483"/>
            <a:ext cx="942573" cy="798616"/>
          </a:xfrm>
          <a:custGeom>
            <a:avLst/>
            <a:gdLst/>
            <a:ahLst/>
            <a:cxnLst/>
            <a:rect r="r" b="b" t="t" l="l"/>
            <a:pathLst>
              <a:path h="798616" w="942573">
                <a:moveTo>
                  <a:pt x="0" y="0"/>
                </a:moveTo>
                <a:lnTo>
                  <a:pt x="942573" y="0"/>
                </a:lnTo>
                <a:lnTo>
                  <a:pt x="942573" y="798617"/>
                </a:lnTo>
                <a:lnTo>
                  <a:pt x="0" y="79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4468" y="4910000"/>
            <a:ext cx="942573" cy="798616"/>
          </a:xfrm>
          <a:custGeom>
            <a:avLst/>
            <a:gdLst/>
            <a:ahLst/>
            <a:cxnLst/>
            <a:rect r="r" b="b" t="t" l="l"/>
            <a:pathLst>
              <a:path h="798616" w="942573">
                <a:moveTo>
                  <a:pt x="0" y="0"/>
                </a:moveTo>
                <a:lnTo>
                  <a:pt x="942573" y="0"/>
                </a:lnTo>
                <a:lnTo>
                  <a:pt x="942573" y="798616"/>
                </a:lnTo>
                <a:lnTo>
                  <a:pt x="0" y="79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74468" y="6051516"/>
            <a:ext cx="942573" cy="798616"/>
          </a:xfrm>
          <a:custGeom>
            <a:avLst/>
            <a:gdLst/>
            <a:ahLst/>
            <a:cxnLst/>
            <a:rect r="r" b="b" t="t" l="l"/>
            <a:pathLst>
              <a:path h="798616" w="942573">
                <a:moveTo>
                  <a:pt x="0" y="0"/>
                </a:moveTo>
                <a:lnTo>
                  <a:pt x="942573" y="0"/>
                </a:lnTo>
                <a:lnTo>
                  <a:pt x="942573" y="798616"/>
                </a:lnTo>
                <a:lnTo>
                  <a:pt x="0" y="79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97566" y="2632736"/>
            <a:ext cx="105321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Arithmetic operators (+, -, *, /, %)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7566" y="3680004"/>
            <a:ext cx="12386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R</a:t>
            </a:r>
            <a:r>
              <a:rPr lang="en-US" sz="5199">
                <a:solidFill>
                  <a:srgbClr val="231F20"/>
                </a:solidFill>
                <a:latin typeface="Canva Sans Bold"/>
              </a:rPr>
              <a:t>elational operators (==, !=, &lt;, &gt;, &lt;=, &gt;=)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97566" y="4814750"/>
            <a:ext cx="84591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Logic</a:t>
            </a:r>
            <a:r>
              <a:rPr lang="en-US" sz="5199">
                <a:solidFill>
                  <a:srgbClr val="231F20"/>
                </a:solidFill>
                <a:latin typeface="Canva Sans Bold"/>
              </a:rPr>
              <a:t>al operators (!, &amp;&amp;, ||)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97566" y="5863770"/>
            <a:ext cx="133844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Assignment operators (=, +=, -=, *=, /=, %=)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DAGHX1ItNoU</dc:identifier>
  <dcterms:modified xsi:type="dcterms:W3CDTF">2011-08-01T06:04:30Z</dcterms:modified>
  <cp:revision>1</cp:revision>
  <dc:title>Basic Of C++</dc:title>
</cp:coreProperties>
</file>